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A837"/>
    <a:srgbClr val="48B3C8"/>
    <a:srgbClr val="B10377"/>
    <a:srgbClr val="CC0000"/>
    <a:srgbClr val="CC0066"/>
    <a:srgbClr val="E6E6E6"/>
    <a:srgbClr val="38A4BA"/>
    <a:srgbClr val="39B3B9"/>
    <a:srgbClr val="49C1C7"/>
    <a:srgbClr val="3C98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E7A837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rgbClr val="BED1AF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9F62183-8AA4-5B83-3B3F-4087066EBDD6}"/>
              </a:ext>
            </a:extLst>
          </p:cNvPr>
          <p:cNvSpPr txBox="1"/>
          <p:nvPr userDrawn="1"/>
        </p:nvSpPr>
        <p:spPr>
          <a:xfrm>
            <a:off x="846643" y="876658"/>
            <a:ext cx="64174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ECML TRAINING AND CONSULTANCY FOR MEMBER STATES</a:t>
            </a:r>
            <a:endParaRPr lang="de-AT" sz="1400" b="1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  <a:cs typeface="Arial" panose="020B0604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830017" y="97441"/>
            <a:ext cx="10350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Testing</a:t>
            </a:r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 an </a:t>
            </a:r>
            <a:r>
              <a:rPr lang="fr-FR" sz="2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assessment</a:t>
            </a:r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 – </a:t>
            </a:r>
            <a:r>
              <a:rPr lang="fr-FR" sz="2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Relating</a:t>
            </a:r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 </a:t>
            </a:r>
            <a:r>
              <a:rPr lang="fr-FR" sz="2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language</a:t>
            </a:r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 curricula, tests and </a:t>
            </a:r>
            <a:r>
              <a:rPr lang="fr-FR" sz="2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examinations</a:t>
            </a:r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 to the CEFR (RELANG)</a:t>
            </a:r>
            <a:endParaRPr lang="de-AT" sz="24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11176A2-053F-2396-4010-B79B84EB26DF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0294" y="6010466"/>
            <a:ext cx="1865630" cy="63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of the Council of 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The European Centre for Modern Languages  of the Council of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37</cp:revision>
  <dcterms:created xsi:type="dcterms:W3CDTF">2024-02-06T15:43:11Z</dcterms:created>
  <dcterms:modified xsi:type="dcterms:W3CDTF">2025-02-20T09:04:04Z</dcterms:modified>
</cp:coreProperties>
</file>